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14.10.20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14.10.20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14.10.20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14.10.20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14.10.20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14.10.20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14.10.20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14.10.20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14.10.20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14.10.20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14.10.20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ср 14.10.20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0"/>
            <a:ext cx="5243522" cy="85723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МДОБУ детский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сад №51 г. Сочи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«Маячок»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857496"/>
            <a:ext cx="6700862" cy="282417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Ответственные: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Крутова С.В., старший воспитатель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Шамсутдинова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А.Р.,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воспитатель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Учащиеся: ученический коллектив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воспитанников ДОУ№51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785795"/>
            <a:ext cx="57150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Акция «Экологический марафон»,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операция «Утилизация»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285729"/>
            <a:ext cx="7358082" cy="421484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акции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Экологическое просвещение, направленное на популяризацию, продвижение культуры раздельного сбора отходов (РСО) среди детей дошкольного возраста.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85728"/>
            <a:ext cx="4286248" cy="72547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Экологические занятия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тему: «Разделяй вместе с нами»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E:\__\УТИЛИЗАЦИЯ\отчет Программа РСО\фотоотчет по программе РСО\Август\Поделки из бросового мат.на тему Черное море\IMG_08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52"/>
            <a:ext cx="3929090" cy="3028950"/>
          </a:xfrm>
          <a:prstGeom prst="rect">
            <a:avLst/>
          </a:prstGeom>
          <a:noFill/>
        </p:spPr>
      </p:pic>
      <p:pic>
        <p:nvPicPr>
          <p:cNvPr id="3" name="Picture 2" descr="E:\Desktop\ФОТО ДОУ 51\раздельный сбор отходов\WEEA02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286256"/>
            <a:ext cx="3300802" cy="2428892"/>
          </a:xfrm>
          <a:prstGeom prst="rect">
            <a:avLst/>
          </a:prstGeom>
          <a:noFill/>
        </p:spPr>
      </p:pic>
      <p:pic>
        <p:nvPicPr>
          <p:cNvPr id="8" name="Picture 2" descr="E:\Desktop\ФОТО ДОУ 51\раздельный сбор отходов\WEEA0292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071802" y="3000372"/>
            <a:ext cx="3286148" cy="2143140"/>
          </a:xfrm>
          <a:prstGeom prst="rect">
            <a:avLst/>
          </a:prstGeom>
          <a:noFill/>
        </p:spPr>
      </p:pic>
      <p:pic>
        <p:nvPicPr>
          <p:cNvPr id="9" name="Содержимое 3" descr="IMG_3663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5857884" y="1071546"/>
            <a:ext cx="3000396" cy="285752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85728"/>
            <a:ext cx="4714876" cy="78581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сборе макулатуры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наши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воспитанники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приняли активное участие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66"/>
            <a:ext cx="342902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9690" y="1142984"/>
            <a:ext cx="316708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E:\Desktop\ОТЧЕТЫ\отчет Программа РСО\фотоотчет по программе РСО\сентябрь\SYLX46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4071942"/>
            <a:ext cx="3429024" cy="2585997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071802" y="3429000"/>
            <a:ext cx="197645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акции «Экологический марафон», операция «Утилизация»,  приняли активное участие наши педагоги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родители 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ученический коллектив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воспитанников ДОУ 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июль-сентябрь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2020 года вместе собрали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450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кг макулатуры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714488"/>
            <a:ext cx="435771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643314"/>
            <a:ext cx="40386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42918"/>
            <a:ext cx="266702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857224" y="0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Мы за раздельный сбор мусора 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642918"/>
            <a:ext cx="3357586" cy="250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E:\__\УТИЛИЗАЦИЯ\отчет Программа РСО\фотоотчет по программе РСО\Август\Передача Макулатур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500438"/>
            <a:ext cx="3714776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3171846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</a:t>
            </a:r>
            <a:br>
              <a:rPr lang="ru-RU" dirty="0" smtClean="0"/>
            </a:br>
            <a:r>
              <a:rPr lang="ru-RU" dirty="0" smtClean="0"/>
              <a:t>ВНИМАНИЕ!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111</Words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МДОБУ детский сад №51 г. Сочи  «Маячок»</vt:lpstr>
      <vt:lpstr>Цель акции: Экологическое просвещение, направленное на популяризацию, продвижение культуры раздельного сбора отходов (РСО) среди детей дошкольного возраста.</vt:lpstr>
      <vt:lpstr>Экологические занятия  на тему: «Разделяй вместе с нами»</vt:lpstr>
      <vt:lpstr>В сборе макулатуры  наши воспитанники ДОУ  приняли активное участие.</vt:lpstr>
      <vt:lpstr>В акции «Экологический марафон», операция «Утилизация»,  приняли активное участие наши педагоги , родители  и ученический коллектив воспитанников ДОУ .  За июль-сентябрь 2020 года вместе собрали 450 кг макулатуры . </vt:lpstr>
      <vt:lpstr>Слайд 6</vt:lpstr>
      <vt:lpstr>СПАСИБО  ЗА 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МДОБУ детский сад №51 г. Сочи </dc:title>
  <dc:creator>Zver</dc:creator>
  <cp:lastModifiedBy>Римма Левоновна</cp:lastModifiedBy>
  <cp:revision>33</cp:revision>
  <dcterms:created xsi:type="dcterms:W3CDTF">2019-10-05T19:27:44Z</dcterms:created>
  <dcterms:modified xsi:type="dcterms:W3CDTF">2020-10-14T14:08:19Z</dcterms:modified>
</cp:coreProperties>
</file>