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CFFA4-4684-4C94-A825-6DB4C2F7FC3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13247-FDAE-4175-9FCB-BDF5952D6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13247-FDAE-4175-9FCB-BDF5952D68A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0"/>
            <a:ext cx="6958034" cy="2357454"/>
          </a:xfrm>
        </p:spPr>
        <p:txBody>
          <a:bodyPr/>
          <a:lstStyle/>
          <a:p>
            <a:r>
              <a:rPr lang="ru-RU" b="1" dirty="0" smtClean="0"/>
              <a:t>МДОБУ детский сад №51 г. Сочи </a:t>
            </a:r>
            <a:br>
              <a:rPr lang="ru-RU" b="1" dirty="0" smtClean="0"/>
            </a:br>
            <a:r>
              <a:rPr lang="ru-RU" b="1" dirty="0" smtClean="0"/>
              <a:t>«Маячок»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929066"/>
            <a:ext cx="6700862" cy="17526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Ответственные: Дегтярева И.В., Николаева С.Р., воспитатели 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Учащиеся: воспитанники группы №4</a:t>
            </a:r>
          </a:p>
          <a:p>
            <a:pPr algn="l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1000108"/>
            <a:ext cx="5715040" cy="392909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акции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Экологическое просвещение, направленное на популяризацию, продвижение культуры раздельного сбора отходов (РСО) среди детей дошкольного возраста.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74638"/>
            <a:ext cx="647225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</a:t>
            </a:r>
            <a:r>
              <a:rPr lang="ru-RU" b="1" dirty="0" smtClean="0"/>
              <a:t>исунки детей  </a:t>
            </a:r>
            <a:r>
              <a:rPr lang="ru-RU" b="1" dirty="0" smtClean="0"/>
              <a:t>на тему: </a:t>
            </a:r>
            <a:r>
              <a:rPr lang="ru-RU" b="1" dirty="0" smtClean="0"/>
              <a:t>«</a:t>
            </a:r>
            <a:r>
              <a:rPr lang="ru-RU" b="1" dirty="0" smtClean="0"/>
              <a:t>учимся разделять правильно мусор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9" name="Содержимое 8" descr="IMG_359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802865" y="2483623"/>
            <a:ext cx="4038600" cy="364333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642918"/>
            <a:ext cx="4071934" cy="1643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акции «Экологический марафон» приняли активное участие наши родители  и воспитанники.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313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57818" y="2928934"/>
            <a:ext cx="3071834" cy="3571900"/>
          </a:xfrm>
        </p:spPr>
      </p:pic>
      <p:pic>
        <p:nvPicPr>
          <p:cNvPr id="8" name="Содержимое 7" descr="PJOW8480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85786" y="142853"/>
            <a:ext cx="3143272" cy="342902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Мы за раздельный сбор мусора !</a:t>
            </a:r>
            <a:endParaRPr lang="ru-RU" b="1" dirty="0"/>
          </a:p>
        </p:txBody>
      </p:sp>
      <p:pic>
        <p:nvPicPr>
          <p:cNvPr id="5" name="Содержимое 4" descr="IMG_353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79</Words>
  <PresentationFormat>Экран (4:3)</PresentationFormat>
  <Paragraphs>9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МДОБУ детский сад №51 г. Сочи  «Маячок»</vt:lpstr>
      <vt:lpstr>Цель акции: Экологическое просвещение, направленное на популяризацию, продвижение культуры раздельного сбора отходов (РСО) среди детей дошкольного возраста.</vt:lpstr>
      <vt:lpstr>Рисунки детей  на тему: «учимся разделять правильно мусор»</vt:lpstr>
      <vt:lpstr>В акции «Экологический марафон» приняли активное участие наши родители  и воспитанники.</vt:lpstr>
      <vt:lpstr>Мы за раздельный сбор мусора !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МДОБУ детский сад №51 г. Сочи </dc:title>
  <dc:creator>Zver</dc:creator>
  <cp:lastModifiedBy>Zverdvd.org</cp:lastModifiedBy>
  <cp:revision>16</cp:revision>
  <dcterms:created xsi:type="dcterms:W3CDTF">2019-10-05T19:27:44Z</dcterms:created>
  <dcterms:modified xsi:type="dcterms:W3CDTF">2019-10-08T17:46:38Z</dcterms:modified>
</cp:coreProperties>
</file>